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9" r:id="rId3"/>
    <p:sldId id="257" r:id="rId4"/>
    <p:sldId id="258" r:id="rId5"/>
    <p:sldId id="264" r:id="rId6"/>
    <p:sldId id="259" r:id="rId7"/>
    <p:sldId id="260" r:id="rId8"/>
    <p:sldId id="261" r:id="rId9"/>
    <p:sldId id="268" r:id="rId10"/>
    <p:sldId id="270" r:id="rId11"/>
    <p:sldId id="262" r:id="rId12"/>
    <p:sldId id="267" r:id="rId13"/>
    <p:sldId id="271" r:id="rId14"/>
    <p:sldId id="263" r:id="rId15"/>
    <p:sldId id="265" r:id="rId16"/>
    <p:sldId id="26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9" autoAdjust="0"/>
    <p:restoredTop sz="94660"/>
  </p:normalViewPr>
  <p:slideViewPr>
    <p:cSldViewPr snapToGrid="0">
      <p:cViewPr varScale="1">
        <p:scale>
          <a:sx n="64" d="100"/>
          <a:sy n="64" d="100"/>
        </p:scale>
        <p:origin x="72"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74423" y="802298"/>
            <a:ext cx="8637073" cy="2920713"/>
          </a:xfrm>
        </p:spPr>
        <p:txBody>
          <a:bodyPr bIns="0" anchor="b">
            <a:normAutofit/>
          </a:bodyPr>
          <a:lstStyle>
            <a:lvl1pPr algn="ctr">
              <a:defRPr sz="6600"/>
            </a:lvl1pPr>
          </a:lstStyle>
          <a:p>
            <a:r>
              <a:rPr lang="en-US"/>
              <a:t>Click to edit Master title style</a:t>
            </a:r>
            <a:endParaRPr lang="en-US" dirty="0"/>
          </a:p>
        </p:txBody>
      </p:sp>
      <p:sp>
        <p:nvSpPr>
          <p:cNvPr id="3" name="Subtitle 2"/>
          <p:cNvSpPr>
            <a:spLocks noGrp="1"/>
          </p:cNvSpPr>
          <p:nvPr>
            <p:ph type="subTitle" idx="1"/>
          </p:nvPr>
        </p:nvSpPr>
        <p:spPr>
          <a:xfrm>
            <a:off x="1774424" y="3724074"/>
            <a:ext cx="8637072" cy="977621"/>
          </a:xfrm>
        </p:spPr>
        <p:txBody>
          <a:bodyPr tIns="91440" bIns="91440">
            <a:normAutofit/>
          </a:bodyPr>
          <a:lstStyle>
            <a:lvl1pPr marL="0" indent="0" algn="ctr">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12/14/2016</a:t>
            </a:fld>
            <a:endParaRPr lang="en-US" dirty="0"/>
          </a:p>
        </p:txBody>
      </p:sp>
      <p:sp>
        <p:nvSpPr>
          <p:cNvPr id="5" name="Footer Placeholder 4"/>
          <p:cNvSpPr>
            <a:spLocks noGrp="1"/>
          </p:cNvSpPr>
          <p:nvPr>
            <p:ph type="ftr" sz="quarter" idx="11"/>
          </p:nvPr>
        </p:nvSpPr>
        <p:spPr>
          <a:xfrm>
            <a:off x="1451579" y="329307"/>
            <a:ext cx="5626774" cy="309201"/>
          </a:xfrm>
        </p:spPr>
        <p:txBody>
          <a:bodyPr/>
          <a:lstStyle/>
          <a:p>
            <a:endParaRPr lang="en-US" dirty="0"/>
          </a:p>
        </p:txBody>
      </p:sp>
      <p:sp>
        <p:nvSpPr>
          <p:cNvPr id="6" name="Slide Number Placeholder 5"/>
          <p:cNvSpPr>
            <a:spLocks noGrp="1"/>
          </p:cNvSpPr>
          <p:nvPr>
            <p:ph type="sldNum" sz="quarter" idx="12"/>
          </p:nvPr>
        </p:nvSpPr>
        <p:spPr>
          <a:xfrm>
            <a:off x="476834" y="798973"/>
            <a:ext cx="811019" cy="503578"/>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7052"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518654"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74423" y="1756130"/>
            <a:ext cx="8643154" cy="1969007"/>
          </a:xfrm>
        </p:spPr>
        <p:txBody>
          <a:bodyPr anchor="b">
            <a:normAutofit/>
          </a:bodyPr>
          <a:lstStyle>
            <a:lvl1pPr algn="ctr">
              <a:defRPr sz="3600"/>
            </a:lvl1pPr>
          </a:lstStyle>
          <a:p>
            <a:r>
              <a:rPr lang="en-US"/>
              <a:t>Click to edit Master title style</a:t>
            </a:r>
            <a:endParaRPr lang="en-US" dirty="0"/>
          </a:p>
        </p:txBody>
      </p:sp>
      <p:sp>
        <p:nvSpPr>
          <p:cNvPr id="3" name="Text Placeholder 2"/>
          <p:cNvSpPr>
            <a:spLocks noGrp="1"/>
          </p:cNvSpPr>
          <p:nvPr>
            <p:ph type="body" idx="1"/>
          </p:nvPr>
        </p:nvSpPr>
        <p:spPr>
          <a:xfrm>
            <a:off x="1774423" y="3725137"/>
            <a:ext cx="8643154" cy="1093987"/>
          </a:xfrm>
        </p:spPr>
        <p:txBody>
          <a:bodyPr tIns="91440">
            <a:normAutofit/>
          </a:bodyPr>
          <a:lstStyle>
            <a:lvl1pPr marL="0" indent="0" algn="ct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12/14/2016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29357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488654"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4140" y="2017343"/>
            <a:ext cx="4488654"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295603"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488794"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488794"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56025" y="2023003"/>
            <a:ext cx="4488794"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56025" y="2821491"/>
            <a:ext cx="4488794"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12/14/2016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12/14/2016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12/14/2016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2961967" cy="2406518"/>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3032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2961967"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12/14/2016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blipFill dpi="0" rotWithShape="1">
              <a:blip r:embed="rId2">
                <a:alphaModFix amt="30000"/>
              </a:blip>
              <a:srcRect/>
              <a:tile tx="0" ty="0" sx="100000" sy="100000" flip="none" algn="ctr"/>
            </a:blip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extrusionH="76200" contourW="12700" prstMaterial="matte">
              <a:bevelT w="152400" h="50800" prst="softRound"/>
              <a:extrusionClr>
                <a:schemeClr val="tx2"/>
              </a:extrusionClr>
              <a:contourClr>
                <a:schemeClr val="bg2"/>
              </a:contourClr>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38100" cmpd="sng">
              <a:solidFill>
                <a:schemeClr val="tx2">
                  <a:lumMod val="25000"/>
                </a:schemeClr>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2"/>
            <a:ext cx="5532328" cy="1922299"/>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50000"/>
              <a:lumOff val="50000"/>
              <a:alpha val="80000"/>
            </a:schemeClr>
          </a:solidFill>
          <a:ln w="9525" cap="sq">
            <a:noFill/>
            <a:miter lim="800000"/>
          </a:ln>
          <a:effectLst/>
        </p:spPr>
        <p:txBody>
          <a:bodyPr vert="horz" lIns="91440" tIns="45720" rIns="91440" bIns="45720" rtlCol="0" anchor="t">
            <a:normAutofit/>
          </a:bodyPr>
          <a:lstStyle>
            <a:lvl1pPr>
              <a:defRPr lang="en-US" sz="3200" dirty="0"/>
            </a:lvl1pPr>
          </a:lstStyle>
          <a:p>
            <a:pPr lvl="0" algn="ctr"/>
            <a:r>
              <a:rPr lang="en-US"/>
              <a:t>Click icon to add picture</a:t>
            </a:r>
            <a:endParaRPr lang="en-US" dirty="0"/>
          </a:p>
        </p:txBody>
      </p:sp>
      <p:sp>
        <p:nvSpPr>
          <p:cNvPr id="4" name="Text Placeholder 3"/>
          <p:cNvSpPr>
            <a:spLocks noGrp="1"/>
          </p:cNvSpPr>
          <p:nvPr>
            <p:ph type="body" sz="half" idx="2"/>
          </p:nvPr>
        </p:nvSpPr>
        <p:spPr>
          <a:xfrm>
            <a:off x="1450329" y="3059600"/>
            <a:ext cx="5524404" cy="2090134"/>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12/14/2016</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1579" y="804519"/>
            <a:ext cx="9291215" cy="104923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29121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42079"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12/14/2016</a:t>
            </a:fld>
            <a:endParaRPr lang="en-US" dirty="0"/>
          </a:p>
        </p:txBody>
      </p:sp>
      <p:sp>
        <p:nvSpPr>
          <p:cNvPr id="5" name="Footer Placeholder 4"/>
          <p:cNvSpPr>
            <a:spLocks noGrp="1"/>
          </p:cNvSpPr>
          <p:nvPr>
            <p:ph type="ftr" sz="quarter" idx="3"/>
          </p:nvPr>
        </p:nvSpPr>
        <p:spPr>
          <a:xfrm>
            <a:off x="1451579" y="329307"/>
            <a:ext cx="562677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
        <p:nvSpPr>
          <p:cNvPr id="9" name="Rectangle 8"/>
          <p:cNvSpPr/>
          <p:nvPr/>
        </p:nvSpPr>
        <p:spPr>
          <a:xfrm>
            <a:off x="0" y="3622291"/>
            <a:ext cx="12192000" cy="2505984"/>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29338"/>
            <a:ext cx="12192000" cy="742950"/>
          </a:xfrm>
          <a:prstGeom prst="rect">
            <a:avLst/>
          </a:prstGeom>
        </p:spPr>
      </p:pic>
      <p:cxnSp>
        <p:nvCxnSpPr>
          <p:cNvPr id="12" name="Straight Connector 11"/>
          <p:cNvCxnSpPr/>
          <p:nvPr/>
        </p:nvCxnSpPr>
        <p:spPr>
          <a:xfrm>
            <a:off x="0" y="6138142"/>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4.xml"/><Relationship Id="rId5" Type="http://schemas.openxmlformats.org/officeDocument/2006/relationships/image" Target="../media/image33.jpg"/><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4.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Chicago Bungalow</a:t>
            </a:r>
          </a:p>
        </p:txBody>
      </p:sp>
      <p:sp>
        <p:nvSpPr>
          <p:cNvPr id="3" name="Subtitle 2"/>
          <p:cNvSpPr>
            <a:spLocks noGrp="1"/>
          </p:cNvSpPr>
          <p:nvPr>
            <p:ph type="subTitle" idx="1"/>
          </p:nvPr>
        </p:nvSpPr>
        <p:spPr/>
        <p:txBody>
          <a:bodyPr/>
          <a:lstStyle/>
          <a:p>
            <a:r>
              <a:rPr lang="en-US" dirty="0"/>
              <a:t>Restoration &amp; Rehab “before &amp; after” </a:t>
            </a:r>
          </a:p>
        </p:txBody>
      </p:sp>
    </p:spTree>
    <p:extLst>
      <p:ext uri="{BB962C8B-B14F-4D97-AF65-F5344CB8AC3E}">
        <p14:creationId xmlns:p14="http://schemas.microsoft.com/office/powerpoint/2010/main" val="6013434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nd</a:t>
            </a:r>
            <a:r>
              <a:rPr lang="en-US" dirty="0"/>
              <a:t> floor front bedroom</a:t>
            </a:r>
          </a:p>
        </p:txBody>
      </p:sp>
      <p:sp>
        <p:nvSpPr>
          <p:cNvPr id="6"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7"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9" name="Content Placeholder 8"/>
          <p:cNvPicPr>
            <a:picLocks noGrp="1" noChangeAspect="1"/>
          </p:cNvPicPr>
          <p:nvPr>
            <p:ph sz="half" idx="1"/>
          </p:nvPr>
        </p:nvPicPr>
        <p:blipFill>
          <a:blip r:embed="rId2"/>
          <a:stretch>
            <a:fillRect/>
          </a:stretch>
        </p:blipFill>
        <p:spPr>
          <a:xfrm>
            <a:off x="495149" y="2500827"/>
            <a:ext cx="5736686" cy="3065085"/>
          </a:xfrm>
        </p:spPr>
      </p:pic>
      <p:pic>
        <p:nvPicPr>
          <p:cNvPr id="12" name="Content Placeholder 11"/>
          <p:cNvPicPr>
            <a:picLocks noGrp="1" noChangeAspect="1"/>
          </p:cNvPicPr>
          <p:nvPr>
            <p:ph sz="half" idx="2"/>
          </p:nvPr>
        </p:nvPicPr>
        <p:blipFill>
          <a:blip r:embed="rId3"/>
          <a:stretch>
            <a:fillRect/>
          </a:stretch>
        </p:blipFill>
        <p:spPr>
          <a:xfrm>
            <a:off x="6481962" y="2500827"/>
            <a:ext cx="5075859" cy="3065852"/>
          </a:xfrm>
        </p:spPr>
      </p:pic>
    </p:spTree>
    <p:extLst>
      <p:ext uri="{BB962C8B-B14F-4D97-AF65-F5344CB8AC3E}">
        <p14:creationId xmlns:p14="http://schemas.microsoft.com/office/powerpoint/2010/main" val="3008008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nd</a:t>
            </a:r>
            <a:r>
              <a:rPr lang="en-US" dirty="0"/>
              <a:t> floor rear bedroom</a:t>
            </a:r>
          </a:p>
        </p:txBody>
      </p:sp>
      <p:pic>
        <p:nvPicPr>
          <p:cNvPr id="5" name="Content Placeholder 4"/>
          <p:cNvPicPr>
            <a:picLocks noGrp="1" noChangeAspect="1"/>
          </p:cNvPicPr>
          <p:nvPr>
            <p:ph sz="half" idx="1"/>
          </p:nvPr>
        </p:nvPicPr>
        <p:blipFill>
          <a:blip r:embed="rId2"/>
          <a:stretch>
            <a:fillRect/>
          </a:stretch>
        </p:blipFill>
        <p:spPr>
          <a:xfrm>
            <a:off x="360116" y="2580945"/>
            <a:ext cx="5007014" cy="2905465"/>
          </a:xfrm>
        </p:spPr>
      </p:pic>
      <p:sp>
        <p:nvSpPr>
          <p:cNvPr id="6"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7"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0" name="Content Placeholder 9"/>
          <p:cNvPicPr>
            <a:picLocks noGrp="1" noChangeAspect="1"/>
          </p:cNvPicPr>
          <p:nvPr>
            <p:ph sz="half" idx="2"/>
          </p:nvPr>
        </p:nvPicPr>
        <p:blipFill>
          <a:blip r:embed="rId3"/>
          <a:stretch>
            <a:fillRect/>
          </a:stretch>
        </p:blipFill>
        <p:spPr>
          <a:xfrm>
            <a:off x="6254931" y="2580945"/>
            <a:ext cx="5294339" cy="2991908"/>
          </a:xfrm>
        </p:spPr>
      </p:pic>
    </p:spTree>
    <p:extLst>
      <p:ext uri="{BB962C8B-B14F-4D97-AF65-F5344CB8AC3E}">
        <p14:creationId xmlns:p14="http://schemas.microsoft.com/office/powerpoint/2010/main" val="1839373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basement</a:t>
            </a:r>
          </a:p>
        </p:txBody>
      </p:sp>
      <p:pic>
        <p:nvPicPr>
          <p:cNvPr id="5" name="Content Placeholder 4"/>
          <p:cNvPicPr>
            <a:picLocks noGrp="1" noChangeAspect="1"/>
          </p:cNvPicPr>
          <p:nvPr>
            <p:ph sz="half" idx="1"/>
          </p:nvPr>
        </p:nvPicPr>
        <p:blipFill>
          <a:blip r:embed="rId2"/>
          <a:stretch>
            <a:fillRect/>
          </a:stretch>
        </p:blipFill>
        <p:spPr>
          <a:xfrm>
            <a:off x="324678" y="2572569"/>
            <a:ext cx="5318950" cy="2991908"/>
          </a:xfrm>
        </p:spPr>
      </p:pic>
      <p:sp>
        <p:nvSpPr>
          <p:cNvPr id="6"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7"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0" name="Content Placeholder 9"/>
          <p:cNvPicPr>
            <a:picLocks noGrp="1" noChangeAspect="1"/>
          </p:cNvPicPr>
          <p:nvPr>
            <p:ph sz="half" idx="2"/>
          </p:nvPr>
        </p:nvPicPr>
        <p:blipFill>
          <a:blip r:embed="rId3"/>
          <a:stretch>
            <a:fillRect/>
          </a:stretch>
        </p:blipFill>
        <p:spPr>
          <a:xfrm>
            <a:off x="6254931" y="2572569"/>
            <a:ext cx="5314217" cy="2991908"/>
          </a:xfrm>
        </p:spPr>
      </p:pic>
    </p:spTree>
    <p:extLst>
      <p:ext uri="{BB962C8B-B14F-4D97-AF65-F5344CB8AC3E}">
        <p14:creationId xmlns:p14="http://schemas.microsoft.com/office/powerpoint/2010/main" val="1275967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basement</a:t>
            </a:r>
          </a:p>
        </p:txBody>
      </p:sp>
      <p:sp>
        <p:nvSpPr>
          <p:cNvPr id="6"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7"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9" name="Content Placeholder 8"/>
          <p:cNvPicPr>
            <a:picLocks noGrp="1" noChangeAspect="1"/>
          </p:cNvPicPr>
          <p:nvPr>
            <p:ph sz="half" idx="1"/>
          </p:nvPr>
        </p:nvPicPr>
        <p:blipFill>
          <a:blip r:embed="rId2"/>
          <a:stretch>
            <a:fillRect/>
          </a:stretch>
        </p:blipFill>
        <p:spPr>
          <a:xfrm>
            <a:off x="495149" y="2632203"/>
            <a:ext cx="5318950" cy="2991908"/>
          </a:xfrm>
        </p:spPr>
      </p:pic>
      <p:pic>
        <p:nvPicPr>
          <p:cNvPr id="12" name="Content Placeholder 11"/>
          <p:cNvPicPr>
            <a:picLocks noGrp="1" noChangeAspect="1"/>
          </p:cNvPicPr>
          <p:nvPr>
            <p:ph sz="half" idx="2"/>
          </p:nvPr>
        </p:nvPicPr>
        <p:blipFill>
          <a:blip r:embed="rId3"/>
          <a:stretch>
            <a:fillRect/>
          </a:stretch>
        </p:blipFill>
        <p:spPr>
          <a:xfrm>
            <a:off x="6254931" y="2632203"/>
            <a:ext cx="5393730" cy="2991908"/>
          </a:xfrm>
        </p:spPr>
      </p:pic>
    </p:spTree>
    <p:extLst>
      <p:ext uri="{BB962C8B-B14F-4D97-AF65-F5344CB8AC3E}">
        <p14:creationId xmlns:p14="http://schemas.microsoft.com/office/powerpoint/2010/main" val="195315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Rear</a:t>
            </a:r>
          </a:p>
        </p:txBody>
      </p:sp>
      <p:pic>
        <p:nvPicPr>
          <p:cNvPr id="5" name="Content Placeholder 4"/>
          <p:cNvPicPr>
            <a:picLocks noGrp="1" noChangeAspect="1"/>
          </p:cNvPicPr>
          <p:nvPr>
            <p:ph sz="half" idx="1"/>
          </p:nvPr>
        </p:nvPicPr>
        <p:blipFill>
          <a:blip r:embed="rId2"/>
          <a:stretch>
            <a:fillRect/>
          </a:stretch>
        </p:blipFill>
        <p:spPr>
          <a:xfrm>
            <a:off x="495149" y="2624138"/>
            <a:ext cx="5282832" cy="2971592"/>
          </a:xfrm>
        </p:spPr>
      </p:pic>
      <p:pic>
        <p:nvPicPr>
          <p:cNvPr id="8" name="Content Placeholder 7"/>
          <p:cNvPicPr>
            <a:picLocks noGrp="1" noChangeAspect="1"/>
          </p:cNvPicPr>
          <p:nvPr>
            <p:ph sz="half" idx="2"/>
          </p:nvPr>
        </p:nvPicPr>
        <p:blipFill>
          <a:blip r:embed="rId3"/>
          <a:stretch>
            <a:fillRect/>
          </a:stretch>
        </p:blipFill>
        <p:spPr>
          <a:xfrm>
            <a:off x="6387443" y="2624137"/>
            <a:ext cx="5211521" cy="2968605"/>
          </a:xfrm>
        </p:spPr>
      </p:pic>
      <p:sp>
        <p:nvSpPr>
          <p:cNvPr id="6"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7"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spTree>
    <p:extLst>
      <p:ext uri="{BB962C8B-B14F-4D97-AF65-F5344CB8AC3E}">
        <p14:creationId xmlns:p14="http://schemas.microsoft.com/office/powerpoint/2010/main" val="3575541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Walkway</a:t>
            </a:r>
          </a:p>
        </p:txBody>
      </p:sp>
      <p:pic>
        <p:nvPicPr>
          <p:cNvPr id="5" name="Content Placeholder 4"/>
          <p:cNvPicPr>
            <a:picLocks noGrp="1" noChangeAspect="1"/>
          </p:cNvPicPr>
          <p:nvPr>
            <p:ph sz="half" idx="1"/>
          </p:nvPr>
        </p:nvPicPr>
        <p:blipFill>
          <a:blip r:embed="rId2"/>
          <a:stretch>
            <a:fillRect/>
          </a:stretch>
        </p:blipFill>
        <p:spPr>
          <a:xfrm>
            <a:off x="322085" y="2500224"/>
            <a:ext cx="1939528" cy="3448050"/>
          </a:xfrm>
        </p:spPr>
      </p:pic>
      <p:sp>
        <p:nvSpPr>
          <p:cNvPr id="6"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7" name="Content Placeholder 5"/>
          <p:cNvSpPr txBox="1">
            <a:spLocks/>
          </p:cNvSpPr>
          <p:nvPr/>
        </p:nvSpPr>
        <p:spPr>
          <a:xfrm>
            <a:off x="2734910" y="1987406"/>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After</a:t>
            </a:r>
          </a:p>
        </p:txBody>
      </p:sp>
      <p:pic>
        <p:nvPicPr>
          <p:cNvPr id="14" name="Content Placeholder 13"/>
          <p:cNvPicPr>
            <a:picLocks noGrp="1" noChangeAspect="1"/>
          </p:cNvPicPr>
          <p:nvPr>
            <p:ph sz="half" idx="2"/>
          </p:nvPr>
        </p:nvPicPr>
        <p:blipFill>
          <a:blip r:embed="rId3"/>
          <a:stretch>
            <a:fillRect/>
          </a:stretch>
        </p:blipFill>
        <p:spPr>
          <a:xfrm>
            <a:off x="9189174" y="2500224"/>
            <a:ext cx="2494526" cy="3325556"/>
          </a:xfrm>
        </p:spPr>
      </p:pic>
      <p:pic>
        <p:nvPicPr>
          <p:cNvPr id="16" name="Picture 15"/>
          <p:cNvPicPr>
            <a:picLocks noChangeAspect="1"/>
          </p:cNvPicPr>
          <p:nvPr/>
        </p:nvPicPr>
        <p:blipFill>
          <a:blip r:embed="rId4"/>
          <a:stretch>
            <a:fillRect/>
          </a:stretch>
        </p:blipFill>
        <p:spPr>
          <a:xfrm>
            <a:off x="5993105" y="2467667"/>
            <a:ext cx="3013928" cy="1695335"/>
          </a:xfrm>
          <a:prstGeom prst="rect">
            <a:avLst/>
          </a:prstGeom>
        </p:spPr>
      </p:pic>
      <p:pic>
        <p:nvPicPr>
          <p:cNvPr id="17" name="Picture 16"/>
          <p:cNvPicPr>
            <a:picLocks noChangeAspect="1"/>
          </p:cNvPicPr>
          <p:nvPr/>
        </p:nvPicPr>
        <p:blipFill>
          <a:blip r:embed="rId5"/>
          <a:stretch>
            <a:fillRect/>
          </a:stretch>
        </p:blipFill>
        <p:spPr>
          <a:xfrm>
            <a:off x="2575884" y="2500224"/>
            <a:ext cx="2368501" cy="3448050"/>
          </a:xfrm>
          <a:prstGeom prst="rect">
            <a:avLst/>
          </a:prstGeom>
        </p:spPr>
      </p:pic>
      <p:sp>
        <p:nvSpPr>
          <p:cNvPr id="18" name="Content Placeholder 4"/>
          <p:cNvSpPr txBox="1">
            <a:spLocks/>
          </p:cNvSpPr>
          <p:nvPr/>
        </p:nvSpPr>
        <p:spPr>
          <a:xfrm>
            <a:off x="5746322"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19" name="Content Placeholder 5"/>
          <p:cNvSpPr txBox="1">
            <a:spLocks/>
          </p:cNvSpPr>
          <p:nvPr/>
        </p:nvSpPr>
        <p:spPr>
          <a:xfrm>
            <a:off x="9214470" y="1980942"/>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dirty="0"/>
              <a:t>After</a:t>
            </a:r>
          </a:p>
        </p:txBody>
      </p:sp>
    </p:spTree>
    <p:extLst>
      <p:ext uri="{BB962C8B-B14F-4D97-AF65-F5344CB8AC3E}">
        <p14:creationId xmlns:p14="http://schemas.microsoft.com/office/powerpoint/2010/main" val="2999617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Foyer/ entry</a:t>
            </a:r>
          </a:p>
        </p:txBody>
      </p:sp>
      <p:pic>
        <p:nvPicPr>
          <p:cNvPr id="5" name="Content Placeholder 4"/>
          <p:cNvPicPr>
            <a:picLocks noGrp="1" noChangeAspect="1"/>
          </p:cNvPicPr>
          <p:nvPr>
            <p:ph sz="half" idx="1"/>
          </p:nvPr>
        </p:nvPicPr>
        <p:blipFill>
          <a:blip r:embed="rId2"/>
          <a:stretch>
            <a:fillRect/>
          </a:stretch>
        </p:blipFill>
        <p:spPr>
          <a:xfrm>
            <a:off x="1449217" y="2500828"/>
            <a:ext cx="1939528" cy="3448050"/>
          </a:xfrm>
        </p:spPr>
      </p:pic>
      <p:sp>
        <p:nvSpPr>
          <p:cNvPr id="7"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8"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0" name="Content Placeholder 9"/>
          <p:cNvPicPr>
            <a:picLocks noGrp="1" noChangeAspect="1"/>
          </p:cNvPicPr>
          <p:nvPr>
            <p:ph sz="half" idx="2"/>
          </p:nvPr>
        </p:nvPicPr>
        <p:blipFill rotWithShape="1">
          <a:blip r:embed="rId3"/>
          <a:srcRect r="65519"/>
          <a:stretch/>
        </p:blipFill>
        <p:spPr>
          <a:xfrm>
            <a:off x="7984159" y="2500828"/>
            <a:ext cx="1795945" cy="3472321"/>
          </a:xfrm>
        </p:spPr>
      </p:pic>
    </p:spTree>
    <p:extLst>
      <p:ext uri="{BB962C8B-B14F-4D97-AF65-F5344CB8AC3E}">
        <p14:creationId xmlns:p14="http://schemas.microsoft.com/office/powerpoint/2010/main" val="3671459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outcome of my vision.</a:t>
            </a:r>
          </a:p>
        </p:txBody>
      </p:sp>
      <p:sp>
        <p:nvSpPr>
          <p:cNvPr id="3" name="Content Placeholder 2"/>
          <p:cNvSpPr>
            <a:spLocks noGrp="1"/>
          </p:cNvSpPr>
          <p:nvPr>
            <p:ph idx="1"/>
          </p:nvPr>
        </p:nvSpPr>
        <p:spPr>
          <a:xfrm>
            <a:off x="1451579" y="2015732"/>
            <a:ext cx="9291215" cy="3172494"/>
          </a:xfrm>
        </p:spPr>
        <p:txBody>
          <a:bodyPr>
            <a:normAutofit fontScale="70000" lnSpcReduction="20000"/>
          </a:bodyPr>
          <a:lstStyle/>
          <a:p>
            <a:r>
              <a:rPr lang="en-US" dirty="0"/>
              <a:t>My vision was to restore the front exterior of the building maintaining the original architectural lines while doing a full interior rehabilitation. I would retain and re-purpose as much of the building as possible, restore the look and feel of the period while creating an open plan on the first-floor, increase and improve the second-floor use of space, and include all new modern amenities. </a:t>
            </a:r>
          </a:p>
          <a:p>
            <a:r>
              <a:rPr lang="en-US" dirty="0"/>
              <a:t>As the designer and GC, I took the building from a two bedroom one bath to a 4 bed, 3.5 bath while maintaining the exterior look of the 1.5 story bungalow. It has the benefits of all new construction but the look and feel of years past. It maintains the bungalow style and look while boasting an open floor plan of living, dining and kitchen areas, and a fireplace, a 1st floor master bedroom on-suite that opens to a sun room, original oak wood floors, replicated oak trim, doors and cabinetry, period lighting and a few unique elements. Two 2nd floor large and unique dormered bedrooms with a full bath and a 4th bedroom and bath in the lower level. Newly landscaped yard, large deck for entertaining and two car garage. All new mechanicals including a new copper pipe water service, zoned heating and cooling and 200-amp electrical service. </a:t>
            </a:r>
          </a:p>
          <a:p>
            <a:endParaRPr lang="en-US" dirty="0"/>
          </a:p>
        </p:txBody>
      </p:sp>
    </p:spTree>
    <p:extLst>
      <p:ext uri="{BB962C8B-B14F-4D97-AF65-F5344CB8AC3E}">
        <p14:creationId xmlns:p14="http://schemas.microsoft.com/office/powerpoint/2010/main" val="148145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Building Front</a:t>
            </a:r>
          </a:p>
        </p:txBody>
      </p:sp>
      <p:sp>
        <p:nvSpPr>
          <p:cNvPr id="5" name="Content Placeholder 4"/>
          <p:cNvSpPr>
            <a:spLocks noGrp="1"/>
          </p:cNvSpPr>
          <p:nvPr>
            <p:ph sz="half" idx="1"/>
          </p:nvPr>
        </p:nvSpPr>
        <p:spPr>
          <a:xfrm>
            <a:off x="495149" y="1980942"/>
            <a:ext cx="1405597" cy="403138"/>
          </a:xfrm>
        </p:spPr>
        <p:txBody>
          <a:bodyPr>
            <a:normAutofit fontScale="92500" lnSpcReduction="20000"/>
          </a:bodyPr>
          <a:lstStyle/>
          <a:p>
            <a:r>
              <a:rPr lang="en-US" dirty="0"/>
              <a:t>Before</a:t>
            </a:r>
          </a:p>
        </p:txBody>
      </p:sp>
      <p:sp>
        <p:nvSpPr>
          <p:cNvPr id="6" name="Content Placeholder 5"/>
          <p:cNvSpPr>
            <a:spLocks noGrp="1"/>
          </p:cNvSpPr>
          <p:nvPr>
            <p:ph sz="half" idx="2"/>
          </p:nvPr>
        </p:nvSpPr>
        <p:spPr>
          <a:xfrm>
            <a:off x="6481962" y="1954160"/>
            <a:ext cx="1617015" cy="396674"/>
          </a:xfrm>
        </p:spPr>
        <p:txBody>
          <a:bodyPr>
            <a:normAutofit fontScale="92500" lnSpcReduction="20000"/>
          </a:bodyPr>
          <a:lstStyle/>
          <a:p>
            <a:r>
              <a:rPr lang="en-US" dirty="0"/>
              <a:t>After</a:t>
            </a:r>
          </a:p>
        </p:txBody>
      </p:sp>
      <p:pic>
        <p:nvPicPr>
          <p:cNvPr id="9" name="Picture 8"/>
          <p:cNvPicPr>
            <a:picLocks noChangeAspect="1"/>
          </p:cNvPicPr>
          <p:nvPr/>
        </p:nvPicPr>
        <p:blipFill>
          <a:blip r:embed="rId2"/>
          <a:stretch>
            <a:fillRect/>
          </a:stretch>
        </p:blipFill>
        <p:spPr>
          <a:xfrm>
            <a:off x="392736" y="2474046"/>
            <a:ext cx="5613043" cy="3243263"/>
          </a:xfrm>
          <a:prstGeom prst="rect">
            <a:avLst/>
          </a:prstGeom>
        </p:spPr>
      </p:pic>
      <p:pic>
        <p:nvPicPr>
          <p:cNvPr id="10" name="Picture 9"/>
          <p:cNvPicPr>
            <a:picLocks noChangeAspect="1"/>
          </p:cNvPicPr>
          <p:nvPr/>
        </p:nvPicPr>
        <p:blipFill>
          <a:blip r:embed="rId3"/>
          <a:stretch>
            <a:fillRect/>
          </a:stretch>
        </p:blipFill>
        <p:spPr>
          <a:xfrm>
            <a:off x="6349594" y="2474046"/>
            <a:ext cx="5230367" cy="3244947"/>
          </a:xfrm>
          <a:prstGeom prst="rect">
            <a:avLst/>
          </a:prstGeom>
        </p:spPr>
      </p:pic>
    </p:spTree>
    <p:extLst>
      <p:ext uri="{BB962C8B-B14F-4D97-AF65-F5344CB8AC3E}">
        <p14:creationId xmlns:p14="http://schemas.microsoft.com/office/powerpoint/2010/main" val="1989307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Living Room</a:t>
            </a:r>
          </a:p>
        </p:txBody>
      </p:sp>
      <p:pic>
        <p:nvPicPr>
          <p:cNvPr id="8" name="Content Placeholder 7"/>
          <p:cNvPicPr>
            <a:picLocks noGrp="1" noChangeAspect="1"/>
          </p:cNvPicPr>
          <p:nvPr>
            <p:ph sz="half" idx="1"/>
          </p:nvPr>
        </p:nvPicPr>
        <p:blipFill>
          <a:blip r:embed="rId2"/>
          <a:stretch>
            <a:fillRect/>
          </a:stretch>
        </p:blipFill>
        <p:spPr>
          <a:xfrm>
            <a:off x="327134" y="2500828"/>
            <a:ext cx="5625035" cy="3164081"/>
          </a:xfrm>
        </p:spPr>
      </p:pic>
      <p:sp>
        <p:nvSpPr>
          <p:cNvPr id="9"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10"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3" name="Content Placeholder 12"/>
          <p:cNvPicPr>
            <a:picLocks noGrp="1" noChangeAspect="1"/>
          </p:cNvPicPr>
          <p:nvPr>
            <p:ph sz="half" idx="2"/>
          </p:nvPr>
        </p:nvPicPr>
        <p:blipFill>
          <a:blip r:embed="rId3"/>
          <a:stretch>
            <a:fillRect/>
          </a:stretch>
        </p:blipFill>
        <p:spPr>
          <a:xfrm>
            <a:off x="6254931" y="2500827"/>
            <a:ext cx="5443426" cy="3165123"/>
          </a:xfrm>
        </p:spPr>
      </p:pic>
    </p:spTree>
    <p:extLst>
      <p:ext uri="{BB962C8B-B14F-4D97-AF65-F5344CB8AC3E}">
        <p14:creationId xmlns:p14="http://schemas.microsoft.com/office/powerpoint/2010/main" val="1285076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Room</a:t>
            </a:r>
          </a:p>
        </p:txBody>
      </p:sp>
      <p:pic>
        <p:nvPicPr>
          <p:cNvPr id="6" name="Content Placeholder 5"/>
          <p:cNvPicPr>
            <a:picLocks noGrp="1" noChangeAspect="1"/>
          </p:cNvPicPr>
          <p:nvPr>
            <p:ph sz="half" idx="1"/>
          </p:nvPr>
        </p:nvPicPr>
        <p:blipFill>
          <a:blip r:embed="rId2"/>
          <a:stretch>
            <a:fillRect/>
          </a:stretch>
        </p:blipFill>
        <p:spPr>
          <a:xfrm>
            <a:off x="363060" y="2500828"/>
            <a:ext cx="4835105" cy="3074699"/>
          </a:xfrm>
        </p:spPr>
      </p:pic>
      <p:sp>
        <p:nvSpPr>
          <p:cNvPr id="7"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8"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0" name="Content Placeholder 9"/>
          <p:cNvPicPr>
            <a:picLocks noGrp="1" noChangeAspect="1"/>
          </p:cNvPicPr>
          <p:nvPr>
            <p:ph sz="half" idx="2"/>
          </p:nvPr>
        </p:nvPicPr>
        <p:blipFill>
          <a:blip r:embed="rId3"/>
          <a:stretch>
            <a:fillRect/>
          </a:stretch>
        </p:blipFill>
        <p:spPr>
          <a:xfrm>
            <a:off x="6254931" y="2440800"/>
            <a:ext cx="5473243" cy="2991908"/>
          </a:xfrm>
        </p:spPr>
      </p:pic>
    </p:spTree>
    <p:extLst>
      <p:ext uri="{BB962C8B-B14F-4D97-AF65-F5344CB8AC3E}">
        <p14:creationId xmlns:p14="http://schemas.microsoft.com/office/powerpoint/2010/main" val="177287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Dining Room</a:t>
            </a:r>
          </a:p>
        </p:txBody>
      </p:sp>
      <p:pic>
        <p:nvPicPr>
          <p:cNvPr id="5" name="Content Placeholder 4"/>
          <p:cNvPicPr>
            <a:picLocks noGrp="1" noChangeAspect="1"/>
          </p:cNvPicPr>
          <p:nvPr>
            <p:ph sz="half" idx="1"/>
          </p:nvPr>
        </p:nvPicPr>
        <p:blipFill>
          <a:blip r:embed="rId2"/>
          <a:stretch>
            <a:fillRect/>
          </a:stretch>
        </p:blipFill>
        <p:spPr>
          <a:xfrm>
            <a:off x="498764" y="2473176"/>
            <a:ext cx="5375342" cy="3172722"/>
          </a:xfrm>
        </p:spPr>
      </p:pic>
      <p:sp>
        <p:nvSpPr>
          <p:cNvPr id="7"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8"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0" name="Content Placeholder 9"/>
          <p:cNvPicPr>
            <a:picLocks noGrp="1" noChangeAspect="1"/>
          </p:cNvPicPr>
          <p:nvPr>
            <p:ph sz="half" idx="2"/>
          </p:nvPr>
        </p:nvPicPr>
        <p:blipFill>
          <a:blip r:embed="rId3"/>
          <a:stretch>
            <a:fillRect/>
          </a:stretch>
        </p:blipFill>
        <p:spPr>
          <a:xfrm>
            <a:off x="6254930" y="2473176"/>
            <a:ext cx="5353973" cy="3172722"/>
          </a:xfrm>
        </p:spPr>
      </p:pic>
    </p:spTree>
    <p:extLst>
      <p:ext uri="{BB962C8B-B14F-4D97-AF65-F5344CB8AC3E}">
        <p14:creationId xmlns:p14="http://schemas.microsoft.com/office/powerpoint/2010/main" val="2354015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a:t>
            </a:r>
          </a:p>
        </p:txBody>
      </p:sp>
      <p:pic>
        <p:nvPicPr>
          <p:cNvPr id="5" name="Content Placeholder 4"/>
          <p:cNvPicPr>
            <a:picLocks noGrp="1" noChangeAspect="1"/>
          </p:cNvPicPr>
          <p:nvPr>
            <p:ph sz="half" idx="1"/>
          </p:nvPr>
        </p:nvPicPr>
        <p:blipFill>
          <a:blip r:embed="rId2"/>
          <a:stretch>
            <a:fillRect/>
          </a:stretch>
        </p:blipFill>
        <p:spPr>
          <a:xfrm>
            <a:off x="441245" y="2570369"/>
            <a:ext cx="5204181" cy="3218766"/>
          </a:xfrm>
        </p:spPr>
      </p:pic>
      <p:sp>
        <p:nvSpPr>
          <p:cNvPr id="7"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8"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0" name="Content Placeholder 9"/>
          <p:cNvPicPr>
            <a:picLocks noGrp="1" noChangeAspect="1"/>
          </p:cNvPicPr>
          <p:nvPr>
            <p:ph sz="half" idx="2"/>
          </p:nvPr>
        </p:nvPicPr>
        <p:blipFill>
          <a:blip r:embed="rId3"/>
          <a:stretch>
            <a:fillRect/>
          </a:stretch>
        </p:blipFill>
        <p:spPr>
          <a:xfrm>
            <a:off x="6254930" y="2570369"/>
            <a:ext cx="5524691" cy="3218766"/>
          </a:xfrm>
        </p:spPr>
      </p:pic>
    </p:spTree>
    <p:extLst>
      <p:ext uri="{BB962C8B-B14F-4D97-AF65-F5344CB8AC3E}">
        <p14:creationId xmlns:p14="http://schemas.microsoft.com/office/powerpoint/2010/main" val="1454181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Bedroom to Master </a:t>
            </a:r>
            <a:r>
              <a:rPr lang="en-US" dirty="0" err="1"/>
              <a:t>ensuite</a:t>
            </a:r>
            <a:endParaRPr lang="en-US" dirty="0"/>
          </a:p>
        </p:txBody>
      </p:sp>
      <p:pic>
        <p:nvPicPr>
          <p:cNvPr id="5" name="Content Placeholder 4"/>
          <p:cNvPicPr>
            <a:picLocks noGrp="1" noChangeAspect="1"/>
          </p:cNvPicPr>
          <p:nvPr>
            <p:ph sz="half" idx="1"/>
          </p:nvPr>
        </p:nvPicPr>
        <p:blipFill>
          <a:blip r:embed="rId2"/>
          <a:stretch>
            <a:fillRect/>
          </a:stretch>
        </p:blipFill>
        <p:spPr>
          <a:xfrm>
            <a:off x="359200" y="2639283"/>
            <a:ext cx="3941930" cy="2956447"/>
          </a:xfrm>
        </p:spPr>
      </p:pic>
      <p:sp>
        <p:nvSpPr>
          <p:cNvPr id="8"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9"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1" name="Content Placeholder 10"/>
          <p:cNvPicPr>
            <a:picLocks noGrp="1" noChangeAspect="1"/>
          </p:cNvPicPr>
          <p:nvPr>
            <p:ph sz="half" idx="2"/>
          </p:nvPr>
        </p:nvPicPr>
        <p:blipFill>
          <a:blip r:embed="rId3"/>
          <a:stretch>
            <a:fillRect/>
          </a:stretch>
        </p:blipFill>
        <p:spPr>
          <a:xfrm>
            <a:off x="5340350" y="2603822"/>
            <a:ext cx="4487863" cy="2991908"/>
          </a:xfrm>
        </p:spPr>
      </p:pic>
      <p:pic>
        <p:nvPicPr>
          <p:cNvPr id="12" name="Picture 11"/>
          <p:cNvPicPr>
            <a:picLocks noChangeAspect="1"/>
          </p:cNvPicPr>
          <p:nvPr/>
        </p:nvPicPr>
        <p:blipFill>
          <a:blip r:embed="rId4"/>
          <a:stretch>
            <a:fillRect/>
          </a:stretch>
        </p:blipFill>
        <p:spPr>
          <a:xfrm>
            <a:off x="9256408" y="1954160"/>
            <a:ext cx="2764137" cy="1842965"/>
          </a:xfrm>
          <a:prstGeom prst="rect">
            <a:avLst/>
          </a:prstGeom>
        </p:spPr>
      </p:pic>
    </p:spTree>
    <p:extLst>
      <p:ext uri="{BB962C8B-B14F-4D97-AF65-F5344CB8AC3E}">
        <p14:creationId xmlns:p14="http://schemas.microsoft.com/office/powerpoint/2010/main" val="4260164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Bathroom</a:t>
            </a:r>
          </a:p>
        </p:txBody>
      </p:sp>
      <p:pic>
        <p:nvPicPr>
          <p:cNvPr id="6" name="Content Placeholder 5"/>
          <p:cNvPicPr>
            <a:picLocks noGrp="1" noChangeAspect="1"/>
          </p:cNvPicPr>
          <p:nvPr>
            <p:ph sz="half" idx="1"/>
          </p:nvPr>
        </p:nvPicPr>
        <p:blipFill>
          <a:blip r:embed="rId2"/>
          <a:stretch>
            <a:fillRect/>
          </a:stretch>
        </p:blipFill>
        <p:spPr>
          <a:xfrm>
            <a:off x="107976" y="2384080"/>
            <a:ext cx="1939528" cy="3448050"/>
          </a:xfrm>
        </p:spPr>
      </p:pic>
      <p:sp>
        <p:nvSpPr>
          <p:cNvPr id="7" name="Content Placeholder 4"/>
          <p:cNvSpPr txBox="1">
            <a:spLocks/>
          </p:cNvSpPr>
          <p:nvPr/>
        </p:nvSpPr>
        <p:spPr>
          <a:xfrm>
            <a:off x="495149" y="1980942"/>
            <a:ext cx="1405597" cy="40313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Before</a:t>
            </a:r>
            <a:endParaRPr lang="en-US" dirty="0"/>
          </a:p>
        </p:txBody>
      </p:sp>
      <p:sp>
        <p:nvSpPr>
          <p:cNvPr id="8" name="Content Placeholder 5"/>
          <p:cNvSpPr txBox="1">
            <a:spLocks/>
          </p:cNvSpPr>
          <p:nvPr/>
        </p:nvSpPr>
        <p:spPr>
          <a:xfrm>
            <a:off x="6481962" y="1954160"/>
            <a:ext cx="1617015" cy="39667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t>After</a:t>
            </a:r>
            <a:endParaRPr lang="en-US" dirty="0"/>
          </a:p>
        </p:txBody>
      </p:sp>
      <p:pic>
        <p:nvPicPr>
          <p:cNvPr id="10" name="Content Placeholder 9"/>
          <p:cNvPicPr>
            <a:picLocks noGrp="1" noChangeAspect="1"/>
          </p:cNvPicPr>
          <p:nvPr>
            <p:ph sz="half" idx="2"/>
          </p:nvPr>
        </p:nvPicPr>
        <p:blipFill>
          <a:blip r:embed="rId3"/>
          <a:stretch>
            <a:fillRect/>
          </a:stretch>
        </p:blipFill>
        <p:spPr>
          <a:xfrm>
            <a:off x="2915314" y="2816211"/>
            <a:ext cx="4487863" cy="2991908"/>
          </a:xfrm>
        </p:spPr>
      </p:pic>
      <p:pic>
        <p:nvPicPr>
          <p:cNvPr id="11" name="Picture 10"/>
          <p:cNvPicPr>
            <a:picLocks noChangeAspect="1"/>
          </p:cNvPicPr>
          <p:nvPr/>
        </p:nvPicPr>
        <p:blipFill>
          <a:blip r:embed="rId4"/>
          <a:stretch>
            <a:fillRect/>
          </a:stretch>
        </p:blipFill>
        <p:spPr>
          <a:xfrm>
            <a:off x="7546446" y="2816211"/>
            <a:ext cx="4523879" cy="3015919"/>
          </a:xfrm>
          <a:prstGeom prst="rect">
            <a:avLst/>
          </a:prstGeom>
        </p:spPr>
      </p:pic>
      <p:pic>
        <p:nvPicPr>
          <p:cNvPr id="12" name="Picture 11"/>
          <p:cNvPicPr>
            <a:picLocks noChangeAspect="1"/>
          </p:cNvPicPr>
          <p:nvPr/>
        </p:nvPicPr>
        <p:blipFill>
          <a:blip r:embed="rId5"/>
          <a:stretch>
            <a:fillRect/>
          </a:stretch>
        </p:blipFill>
        <p:spPr>
          <a:xfrm>
            <a:off x="8854066" y="466788"/>
            <a:ext cx="3216259" cy="2144173"/>
          </a:xfrm>
          <a:prstGeom prst="rect">
            <a:avLst/>
          </a:prstGeom>
        </p:spPr>
      </p:pic>
    </p:spTree>
    <p:extLst>
      <p:ext uri="{BB962C8B-B14F-4D97-AF65-F5344CB8AC3E}">
        <p14:creationId xmlns:p14="http://schemas.microsoft.com/office/powerpoint/2010/main" val="161784931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9D5"/>
      </a:lt2>
      <a:accent1>
        <a:srgbClr val="FB8C29"/>
      </a:accent1>
      <a:accent2>
        <a:srgbClr val="F2C351"/>
      </a:accent2>
      <a:accent3>
        <a:srgbClr val="D0CBA5"/>
      </a:accent3>
      <a:accent4>
        <a:srgbClr val="A2C476"/>
      </a:accent4>
      <a:accent5>
        <a:srgbClr val="57C293"/>
      </a:accent5>
      <a:accent6>
        <a:srgbClr val="06BFDE"/>
      </a:accent6>
      <a:hlink>
        <a:srgbClr val="FBAE29"/>
      </a:hlink>
      <a:folHlink>
        <a:srgbClr val="EDC47E"/>
      </a:folHlink>
    </a:clrScheme>
    <a:fontScheme name="Gallery">
      <a:majorFont>
        <a:latin typeface="Rockwell" panose="020606030202050204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BB5F5D82-B5E9-469E-A815-C655ED4AF243}"/>
    </a:ext>
  </a:extLst>
</a:theme>
</file>

<file path=docProps/app.xml><?xml version="1.0" encoding="utf-8"?>
<Properties xmlns="http://schemas.openxmlformats.org/officeDocument/2006/extended-properties" xmlns:vt="http://schemas.openxmlformats.org/officeDocument/2006/docPropsVTypes">
  <Template>Gallery</Template>
  <TotalTime>440</TotalTime>
  <Words>311</Words>
  <Application>Microsoft Office PowerPoint</Application>
  <PresentationFormat>Widescreen</PresentationFormat>
  <Paragraphs>49</Paragraphs>
  <Slides>16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Rockwell</vt:lpstr>
      <vt:lpstr>Gallery</vt:lpstr>
      <vt:lpstr>Chicago Bungalow</vt:lpstr>
      <vt:lpstr>The outcome of my vision.</vt:lpstr>
      <vt:lpstr>Building Front</vt:lpstr>
      <vt:lpstr>Living Room</vt:lpstr>
      <vt:lpstr>Front Room</vt:lpstr>
      <vt:lpstr>Dining Room</vt:lpstr>
      <vt:lpstr>Kitchen</vt:lpstr>
      <vt:lpstr>Bedroom to Master ensuite</vt:lpstr>
      <vt:lpstr>Bathroom</vt:lpstr>
      <vt:lpstr>2nd floor front bedroom</vt:lpstr>
      <vt:lpstr>2nd floor rear bedroom</vt:lpstr>
      <vt:lpstr>basement</vt:lpstr>
      <vt:lpstr>basement</vt:lpstr>
      <vt:lpstr>Building Rear</vt:lpstr>
      <vt:lpstr>Walkway</vt:lpstr>
      <vt:lpstr>Foyer/ entry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5022 N Central Park </dc:title>
  <dc:creator>Marie Huscher</dc:creator>
  <cp:lastModifiedBy>Marie Huscher</cp:lastModifiedBy>
  <cp:revision>21</cp:revision>
  <dcterms:created xsi:type="dcterms:W3CDTF">2016-11-14T13:54:34Z</dcterms:created>
  <dcterms:modified xsi:type="dcterms:W3CDTF">2016-12-14T15:10:43Z</dcterms:modified>
</cp:coreProperties>
</file>